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290324436"/>
  <p:tag name="KSO_WM_UNIT_PLACING_PICTURE_USER_VIEWPORT" val="{&quot;height&quot;:8910,&quot;width&quot;:15840}"/>
</p:tagLst>
</file>

<file path=ppt/tags/tag2.xml><?xml version="1.0" encoding="utf-8"?>
<p:tagLst xmlns:p="http://schemas.openxmlformats.org/presentationml/2006/main">
  <p:tag name="REFSHAPE" val="290323076"/>
  <p:tag name="KSO_WM_UNIT_PLACING_PICTURE_USER_VIEWPORT" val="{&quot;height&quot;:8910,&quot;width&quot;:158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WPS_1559620872</cp:lastModifiedBy>
  <cp:revision>2</cp:revision>
  <dcterms:created xsi:type="dcterms:W3CDTF">2020-04-16T04:00:00Z</dcterms:created>
  <dcterms:modified xsi:type="dcterms:W3CDTF">2020-04-16T04:03:59Z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